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43891200" cy="16459200"/>
  <p:notesSz cx="6858000" cy="9144000"/>
  <p:defaultTextStyle>
    <a:defPPr>
      <a:defRPr lang="en-US"/>
    </a:defPPr>
    <a:lvl1pPr marL="0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1pPr>
    <a:lvl2pPr marL="1410782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2pPr>
    <a:lvl3pPr marL="2821564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3pPr>
    <a:lvl4pPr marL="4232346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4pPr>
    <a:lvl5pPr marL="5643128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5pPr>
    <a:lvl6pPr marL="7053910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6pPr>
    <a:lvl7pPr marL="8464692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7pPr>
    <a:lvl8pPr marL="9875474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8pPr>
    <a:lvl9pPr marL="11286256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CC"/>
    <a:srgbClr val="3366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-150" y="-672"/>
      </p:cViewPr>
      <p:guideLst>
        <p:guide orient="horz" pos="5184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73144"/>
            <a:ext cx="43525440" cy="16534255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659132"/>
            <a:ext cx="9875520" cy="140436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659132"/>
            <a:ext cx="28895040" cy="140436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8" y="-73147"/>
            <a:ext cx="43525435" cy="11631168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10346803"/>
            <a:ext cx="43891200" cy="4572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2156" tIns="141078" rIns="282156" bIns="141078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10529684"/>
            <a:ext cx="43891200" cy="38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14732113"/>
            <a:ext cx="43891200" cy="38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13491275"/>
            <a:ext cx="39867840" cy="995158"/>
          </a:xfrm>
        </p:spPr>
        <p:txBody>
          <a:bodyPr anchor="t"/>
          <a:lstStyle>
            <a:lvl1pPr marL="0" indent="0">
              <a:buNone/>
              <a:defRPr sz="6200">
                <a:solidFill>
                  <a:srgbClr val="FFFFFF"/>
                </a:solidFill>
              </a:defRPr>
            </a:lvl1pPr>
            <a:lvl2pPr marL="1410782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2pPr>
            <a:lvl3pPr marL="2821564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3pPr>
            <a:lvl4pPr marL="423234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4pPr>
            <a:lvl5pPr marL="564312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5pPr>
            <a:lvl6pPr marL="705391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6pPr>
            <a:lvl7pPr marL="8464692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7pPr>
            <a:lvl8pPr marL="9875474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8pPr>
            <a:lvl9pPr marL="1128625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2194560" y="10712563"/>
            <a:ext cx="39867840" cy="2743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3840482"/>
            <a:ext cx="19385280" cy="10862311"/>
          </a:xfr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3840482"/>
            <a:ext cx="19385280" cy="10862311"/>
          </a:xfr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1" y="3684272"/>
            <a:ext cx="19392903" cy="1535429"/>
          </a:xfrm>
        </p:spPr>
        <p:txBody>
          <a:bodyPr anchor="b"/>
          <a:lstStyle>
            <a:lvl1pPr marL="0" indent="0" algn="ctr">
              <a:buNone/>
              <a:defRPr sz="7400" b="1"/>
            </a:lvl1pPr>
            <a:lvl2pPr marL="1410782" indent="0">
              <a:buNone/>
              <a:defRPr sz="6200" b="1"/>
            </a:lvl2pPr>
            <a:lvl3pPr marL="2821564" indent="0">
              <a:buNone/>
              <a:defRPr sz="5600" b="1"/>
            </a:lvl3pPr>
            <a:lvl4pPr marL="4232346" indent="0">
              <a:buNone/>
              <a:defRPr sz="4900" b="1"/>
            </a:lvl4pPr>
            <a:lvl5pPr marL="5643128" indent="0">
              <a:buNone/>
              <a:defRPr sz="4900" b="1"/>
            </a:lvl5pPr>
            <a:lvl6pPr marL="7053910" indent="0">
              <a:buNone/>
              <a:defRPr sz="4900" b="1"/>
            </a:lvl6pPr>
            <a:lvl7pPr marL="8464692" indent="0">
              <a:buNone/>
              <a:defRPr sz="4900" b="1"/>
            </a:lvl7pPr>
            <a:lvl8pPr marL="9875474" indent="0">
              <a:buNone/>
              <a:defRPr sz="4900" b="1"/>
            </a:lvl8pPr>
            <a:lvl9pPr marL="11286256" indent="0">
              <a:buNone/>
              <a:defRPr sz="4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1" y="5219701"/>
            <a:ext cx="19392903" cy="9483091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3684272"/>
            <a:ext cx="19400520" cy="1535429"/>
          </a:xfrm>
        </p:spPr>
        <p:txBody>
          <a:bodyPr anchor="b"/>
          <a:lstStyle>
            <a:lvl1pPr marL="0" indent="0" algn="ctr">
              <a:buNone/>
              <a:defRPr sz="7400" b="1"/>
            </a:lvl1pPr>
            <a:lvl2pPr marL="1410782" indent="0">
              <a:buNone/>
              <a:defRPr sz="6200" b="1"/>
            </a:lvl2pPr>
            <a:lvl3pPr marL="2821564" indent="0">
              <a:buNone/>
              <a:defRPr sz="5600" b="1"/>
            </a:lvl3pPr>
            <a:lvl4pPr marL="4232346" indent="0">
              <a:buNone/>
              <a:defRPr sz="4900" b="1"/>
            </a:lvl4pPr>
            <a:lvl5pPr marL="5643128" indent="0">
              <a:buNone/>
              <a:defRPr sz="4900" b="1"/>
            </a:lvl5pPr>
            <a:lvl6pPr marL="7053910" indent="0">
              <a:buNone/>
              <a:defRPr sz="4900" b="1"/>
            </a:lvl6pPr>
            <a:lvl7pPr marL="8464692" indent="0">
              <a:buNone/>
              <a:defRPr sz="4900" b="1"/>
            </a:lvl7pPr>
            <a:lvl8pPr marL="9875474" indent="0">
              <a:buNone/>
              <a:defRPr sz="4900" b="1"/>
            </a:lvl8pPr>
            <a:lvl9pPr marL="11286256" indent="0">
              <a:buNone/>
              <a:defRPr sz="4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5219701"/>
            <a:ext cx="19400520" cy="9483091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61920" y="655322"/>
            <a:ext cx="26334720" cy="14047471"/>
          </a:xfrm>
        </p:spPr>
        <p:txBody>
          <a:bodyPr/>
          <a:lstStyle>
            <a:lvl1pPr>
              <a:defRPr sz="9900"/>
            </a:lvl1pPr>
            <a:lvl2pPr>
              <a:defRPr sz="8600"/>
            </a:lvl2pPr>
            <a:lvl3pPr>
              <a:defRPr sz="74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" y="3752698"/>
            <a:ext cx="13255143" cy="795162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2156" tIns="141078" rIns="282156" bIns="141078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9036177" y="7730261"/>
            <a:ext cx="7242048" cy="38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4111144"/>
            <a:ext cx="12728448" cy="38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11360507"/>
            <a:ext cx="12728448" cy="38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4564685"/>
            <a:ext cx="11411712" cy="3291840"/>
          </a:xfrm>
        </p:spPr>
        <p:txBody>
          <a:bodyPr anchor="b">
            <a:normAutofit/>
          </a:bodyPr>
          <a:lstStyle>
            <a:lvl1pPr algn="l" defTabSz="2821564" rtl="0" eaLnBrk="1" latinLnBrk="0" hangingPunct="1">
              <a:spcBef>
                <a:spcPct val="0"/>
              </a:spcBef>
              <a:buNone/>
              <a:tabLst>
                <a:tab pos="11820200" algn="l"/>
              </a:tabLst>
              <a:defRPr lang="en-US" sz="8000" b="1" kern="1200" cap="none" spc="62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0" y="7856525"/>
            <a:ext cx="11411712" cy="3291840"/>
          </a:xfrm>
        </p:spPr>
        <p:txBody>
          <a:bodyPr>
            <a:normAutofit/>
          </a:bodyPr>
          <a:lstStyle>
            <a:lvl1pPr marL="0" indent="0">
              <a:buNone/>
              <a:defRPr sz="5600">
                <a:solidFill>
                  <a:srgbClr val="FFFFFF"/>
                </a:solidFill>
              </a:defRPr>
            </a:lvl1pPr>
            <a:lvl2pPr marL="1410782" indent="0">
              <a:buNone/>
              <a:defRPr sz="3700"/>
            </a:lvl2pPr>
            <a:lvl3pPr marL="2821564" indent="0">
              <a:buNone/>
              <a:defRPr sz="3100"/>
            </a:lvl3pPr>
            <a:lvl4pPr marL="4232346" indent="0">
              <a:buNone/>
              <a:defRPr sz="2800"/>
            </a:lvl4pPr>
            <a:lvl5pPr marL="5643128" indent="0">
              <a:buNone/>
              <a:defRPr sz="2800"/>
            </a:lvl5pPr>
            <a:lvl6pPr marL="7053910" indent="0">
              <a:buNone/>
              <a:defRPr sz="2800"/>
            </a:lvl6pPr>
            <a:lvl7pPr marL="8464692" indent="0">
              <a:buNone/>
              <a:defRPr sz="2800"/>
            </a:lvl7pPr>
            <a:lvl8pPr marL="9875474" indent="0">
              <a:buNone/>
              <a:defRPr sz="2800"/>
            </a:lvl8pPr>
            <a:lvl9pPr marL="11286256" indent="0">
              <a:buNone/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361920" y="914400"/>
            <a:ext cx="26700480" cy="1353312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9900"/>
            </a:lvl1pPr>
            <a:lvl2pPr marL="1410782" indent="0">
              <a:buNone/>
              <a:defRPr sz="8600"/>
            </a:lvl2pPr>
            <a:lvl3pPr marL="2821564" indent="0">
              <a:buNone/>
              <a:defRPr sz="7400"/>
            </a:lvl3pPr>
            <a:lvl4pPr marL="4232346" indent="0">
              <a:buNone/>
              <a:defRPr sz="6200"/>
            </a:lvl4pPr>
            <a:lvl5pPr marL="5643128" indent="0">
              <a:buNone/>
              <a:defRPr sz="6200"/>
            </a:lvl5pPr>
            <a:lvl6pPr marL="7053910" indent="0">
              <a:buNone/>
              <a:defRPr sz="6200"/>
            </a:lvl6pPr>
            <a:lvl7pPr marL="8464692" indent="0">
              <a:buNone/>
              <a:defRPr sz="6200"/>
            </a:lvl7pPr>
            <a:lvl8pPr marL="9875474" indent="0">
              <a:buNone/>
              <a:defRPr sz="6200"/>
            </a:lvl8pPr>
            <a:lvl9pPr marL="11286256" indent="0">
              <a:buNone/>
              <a:defRPr sz="62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" y="3752698"/>
            <a:ext cx="13255143" cy="795162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2156" tIns="141078" rIns="282156" bIns="141078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9036177" y="7730261"/>
            <a:ext cx="7242048" cy="38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4111144"/>
            <a:ext cx="12728448" cy="38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11360507"/>
            <a:ext cx="12728448" cy="381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151" y="4572000"/>
            <a:ext cx="11411712" cy="3291840"/>
          </a:xfrm>
        </p:spPr>
        <p:txBody>
          <a:bodyPr anchor="b">
            <a:normAutofit/>
          </a:bodyPr>
          <a:lstStyle>
            <a:lvl1pPr algn="l">
              <a:defRPr sz="8000" b="1" cap="none" spc="62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0" y="7863840"/>
            <a:ext cx="11411712" cy="3291840"/>
          </a:xfrm>
        </p:spPr>
        <p:txBody>
          <a:bodyPr>
            <a:normAutofit/>
          </a:bodyPr>
          <a:lstStyle>
            <a:lvl1pPr marL="0" indent="0">
              <a:buNone/>
              <a:defRPr sz="5600">
                <a:solidFill>
                  <a:srgbClr val="FFFFFF"/>
                </a:solidFill>
              </a:defRPr>
            </a:lvl1pPr>
            <a:lvl2pPr marL="1410782" indent="0">
              <a:buNone/>
              <a:defRPr sz="3700"/>
            </a:lvl2pPr>
            <a:lvl3pPr marL="2821564" indent="0">
              <a:buNone/>
              <a:defRPr sz="3100"/>
            </a:lvl3pPr>
            <a:lvl4pPr marL="4232346" indent="0">
              <a:buNone/>
              <a:defRPr sz="2800"/>
            </a:lvl4pPr>
            <a:lvl5pPr marL="5643128" indent="0">
              <a:buNone/>
              <a:defRPr sz="2800"/>
            </a:lvl5pPr>
            <a:lvl6pPr marL="7053910" indent="0">
              <a:buNone/>
              <a:defRPr sz="2800"/>
            </a:lvl6pPr>
            <a:lvl7pPr marL="8464692" indent="0">
              <a:buNone/>
              <a:defRPr sz="2800"/>
            </a:lvl7pPr>
            <a:lvl8pPr marL="9875474" indent="0">
              <a:buNone/>
              <a:defRPr sz="2800"/>
            </a:lvl8pPr>
            <a:lvl9pPr marL="11286256" indent="0">
              <a:buNone/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716889" y="329184"/>
            <a:ext cx="42574464" cy="15800832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2156" tIns="141078" rIns="282156" bIns="141078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659131"/>
            <a:ext cx="39502080" cy="2743200"/>
          </a:xfrm>
          <a:prstGeom prst="rect">
            <a:avLst/>
          </a:prstGeom>
        </p:spPr>
        <p:txBody>
          <a:bodyPr vert="horz" lIns="282156" tIns="141078" rIns="282156" bIns="141078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3840482"/>
            <a:ext cx="39502080" cy="10862311"/>
          </a:xfrm>
          <a:prstGeom prst="rect">
            <a:avLst/>
          </a:prstGeom>
        </p:spPr>
        <p:txBody>
          <a:bodyPr vert="horz" lIns="282156" tIns="141078" rIns="282156" bIns="14107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15149780"/>
            <a:ext cx="10241280" cy="876300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l">
              <a:defRPr sz="3700">
                <a:solidFill>
                  <a:schemeClr val="tx2"/>
                </a:solidFill>
              </a:defRPr>
            </a:lvl1pPr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589391" y="15149780"/>
            <a:ext cx="16712419" cy="876300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ctr">
              <a:defRPr sz="37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15149780"/>
            <a:ext cx="10241280" cy="876300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r">
              <a:defRPr sz="3700">
                <a:solidFill>
                  <a:schemeClr val="tx2"/>
                </a:solidFill>
              </a:defRPr>
            </a:lvl1pPr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2821564" rtl="0" eaLnBrk="1" latinLnBrk="0" hangingPunct="1">
        <a:spcBef>
          <a:spcPct val="0"/>
        </a:spcBef>
        <a:buNone/>
        <a:tabLst>
          <a:tab pos="11820200" algn="l"/>
        </a:tabLst>
        <a:defRPr sz="11100" b="1" kern="1200" cap="none" spc="154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846469" indent="-846469" algn="l" defTabSz="2821564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7400" kern="1200">
          <a:solidFill>
            <a:schemeClr val="tx2"/>
          </a:solidFill>
          <a:latin typeface="+mn-lt"/>
          <a:ea typeface="+mn-ea"/>
          <a:cs typeface="+mn-cs"/>
        </a:defRPr>
      </a:lvl1pPr>
      <a:lvl2pPr marL="1692938" indent="-564313" algn="l" defTabSz="2821564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2821564" indent="-705391" algn="l" defTabSz="2821564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6200" kern="1200">
          <a:solidFill>
            <a:schemeClr val="tx2"/>
          </a:solidFill>
          <a:latin typeface="+mn-lt"/>
          <a:ea typeface="+mn-ea"/>
          <a:cs typeface="+mn-cs"/>
        </a:defRPr>
      </a:lvl3pPr>
      <a:lvl4pPr marL="3668033" indent="-705391" algn="l" defTabSz="2821564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4514503" indent="-705391" algn="l" defTabSz="2821564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49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5219894" indent="-564313" algn="l" defTabSz="2821564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5925285" indent="-564313" algn="l" defTabSz="2821564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6630676" indent="-564313" algn="l" defTabSz="2821564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7336067" indent="-564313" algn="l" defTabSz="2821564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410782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821564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232346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5643128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7053910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6pPr>
      <a:lvl7pPr marL="8464692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7pPr>
      <a:lvl8pPr marL="9875474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8pPr>
      <a:lvl9pPr marL="11286256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19200" y="609600"/>
            <a:ext cx="41554400" cy="3581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19200" y="4800600"/>
            <a:ext cx="9313333" cy="1104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1966223" y="4800600"/>
            <a:ext cx="9313333" cy="1104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713246" y="4800600"/>
            <a:ext cx="9313333" cy="1104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3460267" y="4800600"/>
            <a:ext cx="9313333" cy="1104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676400" y="845404"/>
            <a:ext cx="4064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add poster title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76400" y="2217004"/>
            <a:ext cx="4064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add names of authors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76400" y="3131404"/>
            <a:ext cx="4064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</a:t>
            </a:r>
            <a:r>
              <a:rPr lang="en-US" sz="48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add institutions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59467" y="4992470"/>
            <a:ext cx="843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59467" y="5715001"/>
            <a:ext cx="843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Type or paste your text here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59467" y="9712405"/>
            <a:ext cx="843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59467" y="10434936"/>
            <a:ext cx="843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Type or paste your text here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900533" y="4992470"/>
            <a:ext cx="843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900533" y="5715001"/>
            <a:ext cx="843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Type or paste your text here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900533" y="9712405"/>
            <a:ext cx="843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References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900533" y="10434936"/>
            <a:ext cx="843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Type or paste your text here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900533" y="12993470"/>
            <a:ext cx="843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900533" y="13716001"/>
            <a:ext cx="843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Type or paste your text here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406489" y="4992470"/>
            <a:ext cx="843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 and Methods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406489" y="5715001"/>
            <a:ext cx="843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Type or paste your text here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153512" y="4992470"/>
            <a:ext cx="843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153512" y="5715001"/>
            <a:ext cx="843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Type or paste your text here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856930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38</TotalTime>
  <Words>66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Thatch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Tom</cp:lastModifiedBy>
  <cp:revision>8</cp:revision>
  <dcterms:created xsi:type="dcterms:W3CDTF">2011-10-03T19:50:19Z</dcterms:created>
  <dcterms:modified xsi:type="dcterms:W3CDTF">2011-10-17T19:58:12Z</dcterms:modified>
</cp:coreProperties>
</file>